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61" r:id="rId3"/>
    <p:sldId id="260" r:id="rId4"/>
    <p:sldId id="258" r:id="rId5"/>
    <p:sldId id="263" r:id="rId6"/>
    <p:sldId id="259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FF877-DF51-4B68-9664-5F7A84A29254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E7DEA-66EB-463F-AFEA-2C5EC6356FF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83401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EB0DCD-B68F-4C41-8A50-801483D624A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8467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EB0DCD-B68F-4C41-8A50-801483D624A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2904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5492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38306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1490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1286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84894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00782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88971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44296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715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42078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8521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79B74-243E-423F-94C9-527B9FA71B0B}" type="datetimeFigureOut">
              <a:rPr lang="en-PH" smtClean="0"/>
              <a:t>14/09/2019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0B5D-662E-493C-959D-5058817227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39497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2.png"/><Relationship Id="rId5" Type="http://schemas.openxmlformats.org/officeDocument/2006/relationships/image" Target="../media/image9.png"/><Relationship Id="rId10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6ACEA3-EC83-4366-98F4-ABAC4A4A6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"/>
          <a:stretch/>
        </p:blipFill>
        <p:spPr>
          <a:xfrm>
            <a:off x="2875646" y="252090"/>
            <a:ext cx="7394485" cy="4159404"/>
          </a:xfrm>
          <a:prstGeom prst="rect">
            <a:avLst/>
          </a:prstGeom>
        </p:spPr>
      </p:pic>
      <p:pic>
        <p:nvPicPr>
          <p:cNvPr id="9" name="Picture 8" descr="A picture containing object&#10;&#10;Description automatically generated">
            <a:extLst>
              <a:ext uri="{FF2B5EF4-FFF2-40B4-BE49-F238E27FC236}">
                <a16:creationId xmlns:a16="http://schemas.microsoft.com/office/drawing/2014/main" id="{B59CE8AB-DADA-4902-865D-DE1D09977F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377" y="3790628"/>
            <a:ext cx="6410768" cy="242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1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4E0C9F8-BFDD-4AF5-BC26-20CD8CF03E4B}"/>
              </a:ext>
            </a:extLst>
          </p:cNvPr>
          <p:cNvSpPr/>
          <p:nvPr/>
        </p:nvSpPr>
        <p:spPr>
          <a:xfrm>
            <a:off x="1674019" y="415798"/>
            <a:ext cx="8843961" cy="1224215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FD04A5F-6C42-4947-8B73-B54FF1C845A1}"/>
              </a:ext>
            </a:extLst>
          </p:cNvPr>
          <p:cNvSpPr/>
          <p:nvPr/>
        </p:nvSpPr>
        <p:spPr>
          <a:xfrm>
            <a:off x="1674020" y="2567354"/>
            <a:ext cx="4146526" cy="3678701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29E8C2-8703-4943-AC6C-4B79E1B5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s-ES" b="1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Q-SNAKE </a:t>
            </a:r>
            <a:r>
              <a:rPr lang="es-ES" b="1" dirty="0">
                <a:solidFill>
                  <a:schemeClr val="accent2"/>
                </a:solidFill>
                <a:latin typeface="Brandon Grotesque Black" panose="020B0A03020203060202" pitchFamily="34" charset="0"/>
              </a:rPr>
              <a:t>Portable</a:t>
            </a:r>
            <a:r>
              <a:rPr lang="es-ES" b="1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AD7BD-D1EC-40D7-8AC5-3903BD0B8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87337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0" indent="0">
              <a:buNone/>
            </a:pPr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71C33B1-4F89-4963-A2BB-BD6699024557}"/>
              </a:ext>
            </a:extLst>
          </p:cNvPr>
          <p:cNvSpPr/>
          <p:nvPr/>
        </p:nvSpPr>
        <p:spPr>
          <a:xfrm>
            <a:off x="6209675" y="2591924"/>
            <a:ext cx="4146525" cy="3654131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44A58-12B8-4140-8698-421AD37767E1}"/>
              </a:ext>
            </a:extLst>
          </p:cNvPr>
          <p:cNvSpPr txBox="1"/>
          <p:nvPr/>
        </p:nvSpPr>
        <p:spPr>
          <a:xfrm>
            <a:off x="1894732" y="2852949"/>
            <a:ext cx="370509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Reduced version of the game to run in a Pew-Pew.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Each apple location is generated randomly with measurements on a qubit with </a:t>
            </a:r>
            <a:r>
              <a:rPr lang="en-US" dirty="0" err="1">
                <a:solidFill>
                  <a:schemeClr val="bg1"/>
                </a:solidFill>
                <a:latin typeface="Brandon Grotesque Black" panose="020B0A03020203060202" pitchFamily="34" charset="0"/>
              </a:rPr>
              <a:t>qiskit</a:t>
            </a:r>
            <a:r>
              <a:rPr lang="en-US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 (</a:t>
            </a:r>
            <a:r>
              <a:rPr lang="en-US" dirty="0" err="1">
                <a:solidFill>
                  <a:schemeClr val="bg1"/>
                </a:solidFill>
                <a:latin typeface="Brandon Grotesque Black" panose="020B0A03020203060202" pitchFamily="34" charset="0"/>
              </a:rPr>
              <a:t>aether</a:t>
            </a:r>
            <a:r>
              <a:rPr lang="en-US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Simple barrier which the snake can tunnel or crash with some probability.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1039A2C-1A9E-4762-B2B8-9C5AB57D6F45}"/>
              </a:ext>
            </a:extLst>
          </p:cNvPr>
          <p:cNvSpPr/>
          <p:nvPr/>
        </p:nvSpPr>
        <p:spPr>
          <a:xfrm>
            <a:off x="1674018" y="1826361"/>
            <a:ext cx="4146525" cy="603789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95007EF-6D62-4E48-A33E-F628417FBD78}"/>
              </a:ext>
            </a:extLst>
          </p:cNvPr>
          <p:cNvSpPr/>
          <p:nvPr/>
        </p:nvSpPr>
        <p:spPr>
          <a:xfrm>
            <a:off x="6209675" y="1805935"/>
            <a:ext cx="4146525" cy="603789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800" b="1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584EAB-64E6-4077-85E7-2FF1CB923085}"/>
              </a:ext>
            </a:extLst>
          </p:cNvPr>
          <p:cNvSpPr txBox="1"/>
          <p:nvPr/>
        </p:nvSpPr>
        <p:spPr>
          <a:xfrm>
            <a:off x="2929632" y="1886504"/>
            <a:ext cx="28909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EE8788-5A35-4324-81B5-DE40ECD568D9}"/>
              </a:ext>
            </a:extLst>
          </p:cNvPr>
          <p:cNvSpPr txBox="1"/>
          <p:nvPr/>
        </p:nvSpPr>
        <p:spPr>
          <a:xfrm>
            <a:off x="7566998" y="1890956"/>
            <a:ext cx="23141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GOALS</a:t>
            </a:r>
          </a:p>
          <a:p>
            <a:endParaRPr lang="en-U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734DB0-85A5-4A78-9E96-04EEA9DDBB57}"/>
              </a:ext>
            </a:extLst>
          </p:cNvPr>
          <p:cNvSpPr txBox="1"/>
          <p:nvPr/>
        </p:nvSpPr>
        <p:spPr>
          <a:xfrm>
            <a:off x="6529163" y="2846176"/>
            <a:ext cx="350754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Programming a fun game to play!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Creating a very simple game to introduce Quantum Computing and programming to high school students.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Introduce quantum concepts to students (tunneling, superposition…)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39C8B80-7163-418E-9A4F-AB9FE490E0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"/>
          <a:stretch/>
        </p:blipFill>
        <p:spPr>
          <a:xfrm>
            <a:off x="10670380" y="5368670"/>
            <a:ext cx="1370117" cy="770692"/>
          </a:xfrm>
          <a:prstGeom prst="rect">
            <a:avLst/>
          </a:prstGeom>
        </p:spPr>
      </p:pic>
      <p:pic>
        <p:nvPicPr>
          <p:cNvPr id="15" name="Picture 14" descr="A picture containing object&#10;&#10;Description automatically generated">
            <a:extLst>
              <a:ext uri="{FF2B5EF4-FFF2-40B4-BE49-F238E27FC236}">
                <a16:creationId xmlns:a16="http://schemas.microsoft.com/office/drawing/2014/main" id="{5F00E80F-4AAB-46F4-8F3F-B542009ED4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655" y="6165059"/>
            <a:ext cx="1187846" cy="44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70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04A111EA-D0B0-47F7-BCED-3908D5B48F04}"/>
              </a:ext>
            </a:extLst>
          </p:cNvPr>
          <p:cNvSpPr/>
          <p:nvPr/>
        </p:nvSpPr>
        <p:spPr>
          <a:xfrm>
            <a:off x="4119073" y="669925"/>
            <a:ext cx="3879792" cy="567055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AD7BD-D1EC-40D7-8AC5-3903BD0B8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885966"/>
            <a:ext cx="10515600" cy="46510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s-ES" dirty="0">
                <a:latin typeface="Palatino Linotype" panose="02040502050505030304" pitchFamily="18" charset="0"/>
              </a:rPr>
              <a:t>Demo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306C782-4790-4A19-845D-B180DE9100C9}"/>
              </a:ext>
            </a:extLst>
          </p:cNvPr>
          <p:cNvSpPr txBox="1">
            <a:spLocks/>
          </p:cNvSpPr>
          <p:nvPr/>
        </p:nvSpPr>
        <p:spPr>
          <a:xfrm>
            <a:off x="914400" y="5010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ES" b="1" dirty="0">
              <a:latin typeface="Palatino Linotype" panose="02040502050505030304" pitchFamily="18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56AEAAB-2F49-4F15-89FA-7F166984B43E}"/>
              </a:ext>
            </a:extLst>
          </p:cNvPr>
          <p:cNvSpPr txBox="1">
            <a:spLocks/>
          </p:cNvSpPr>
          <p:nvPr/>
        </p:nvSpPr>
        <p:spPr>
          <a:xfrm>
            <a:off x="1143000" y="6699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ES" b="1" dirty="0">
              <a:latin typeface="Palatino Linotype" panose="02040502050505030304" pitchFamily="18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D319B8-55D8-4C8E-877F-092E7EA7FDBD}"/>
              </a:ext>
            </a:extLst>
          </p:cNvPr>
          <p:cNvSpPr txBox="1">
            <a:spLocks/>
          </p:cNvSpPr>
          <p:nvPr/>
        </p:nvSpPr>
        <p:spPr>
          <a:xfrm>
            <a:off x="1295400" y="822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ES" b="1" dirty="0">
              <a:latin typeface="Palatino Linotype" panose="02040502050505030304" pitchFamily="18" charset="0"/>
            </a:endParaRPr>
          </a:p>
        </p:txBody>
      </p:sp>
      <p:pic>
        <p:nvPicPr>
          <p:cNvPr id="9" name="WhatsApp Video 2019-09-14 at 12.57.21">
            <a:hlinkClick r:id="" action="ppaction://media"/>
            <a:extLst>
              <a:ext uri="{FF2B5EF4-FFF2-40B4-BE49-F238E27FC236}">
                <a16:creationId xmlns:a16="http://schemas.microsoft.com/office/drawing/2014/main" id="{9B661288-7C93-46C2-AD21-177F29C181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19829" y="1476516"/>
            <a:ext cx="2478280" cy="4505963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2BEB8E-4814-4D41-89E6-3A0FA880D2A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"/>
          <a:stretch/>
        </p:blipFill>
        <p:spPr>
          <a:xfrm>
            <a:off x="10670380" y="5368670"/>
            <a:ext cx="1370117" cy="770692"/>
          </a:xfrm>
          <a:prstGeom prst="rect">
            <a:avLst/>
          </a:prstGeom>
        </p:spPr>
      </p:pic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6DAA03A3-6ABE-4ADA-9E94-5652BE7FB0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655" y="6165059"/>
            <a:ext cx="1187846" cy="44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17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A1619EF-EBE2-4B36-9E82-E4D1CFC52434}"/>
              </a:ext>
            </a:extLst>
          </p:cNvPr>
          <p:cNvSpPr/>
          <p:nvPr/>
        </p:nvSpPr>
        <p:spPr>
          <a:xfrm>
            <a:off x="423492" y="2130664"/>
            <a:ext cx="7092351" cy="3212309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E72B0476-56A0-418E-94B1-6678F976292E}"/>
              </a:ext>
            </a:extLst>
          </p:cNvPr>
          <p:cNvSpPr/>
          <p:nvPr/>
        </p:nvSpPr>
        <p:spPr>
          <a:xfrm>
            <a:off x="7670194" y="2814174"/>
            <a:ext cx="4146526" cy="2528799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FB621D97-46C4-4450-9B82-4BC6970D966A}"/>
              </a:ext>
            </a:extLst>
          </p:cNvPr>
          <p:cNvSpPr/>
          <p:nvPr/>
        </p:nvSpPr>
        <p:spPr>
          <a:xfrm>
            <a:off x="7640066" y="2130665"/>
            <a:ext cx="4146525" cy="603789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4F78D-18F0-4ABC-8696-ECAEC6FFC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51C7ABD-84FD-457C-B262-906CC9791204}"/>
              </a:ext>
            </a:extLst>
          </p:cNvPr>
          <p:cNvSpPr txBox="1"/>
          <p:nvPr/>
        </p:nvSpPr>
        <p:spPr>
          <a:xfrm>
            <a:off x="7670194" y="2283065"/>
            <a:ext cx="4254726" cy="34163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PH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          RULES AND MECHANISMS</a:t>
            </a: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H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   ENERGY  =         TUNNELING PROB</a:t>
            </a: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H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SEGMENT-WISE TUNNELING</a:t>
            </a: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H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HEAD MUST TUNNEL ALWAYS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1AD2C6-981C-4A4F-A1C6-8AACAB1682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"/>
          <a:stretch/>
        </p:blipFill>
        <p:spPr>
          <a:xfrm>
            <a:off x="10670380" y="5368670"/>
            <a:ext cx="1370117" cy="770692"/>
          </a:xfrm>
          <a:prstGeom prst="rect">
            <a:avLst/>
          </a:prstGeom>
        </p:spPr>
      </p:pic>
      <p:pic>
        <p:nvPicPr>
          <p:cNvPr id="16" name="Picture 15" descr="A picture containing object&#10;&#10;Description automatically generated">
            <a:extLst>
              <a:ext uri="{FF2B5EF4-FFF2-40B4-BE49-F238E27FC236}">
                <a16:creationId xmlns:a16="http://schemas.microsoft.com/office/drawing/2014/main" id="{D103DAD3-C4DA-4DA9-A674-5EF17D6688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655" y="6165059"/>
            <a:ext cx="1187846" cy="448852"/>
          </a:xfrm>
          <a:prstGeom prst="rect">
            <a:avLst/>
          </a:prstGeom>
        </p:spPr>
      </p:pic>
      <p:sp>
        <p:nvSpPr>
          <p:cNvPr id="17" name="Arrow: Down 16">
            <a:extLst>
              <a:ext uri="{FF2B5EF4-FFF2-40B4-BE49-F238E27FC236}">
                <a16:creationId xmlns:a16="http://schemas.microsoft.com/office/drawing/2014/main" id="{A8377227-D880-4F65-B5CC-846225C3BD48}"/>
              </a:ext>
            </a:extLst>
          </p:cNvPr>
          <p:cNvSpPr/>
          <p:nvPr/>
        </p:nvSpPr>
        <p:spPr>
          <a:xfrm flipV="1">
            <a:off x="7901658" y="3064638"/>
            <a:ext cx="242596" cy="40001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0F04BA20-2DB2-4B6D-9BA5-88F8C7853CBC}"/>
              </a:ext>
            </a:extLst>
          </p:cNvPr>
          <p:cNvSpPr/>
          <p:nvPr/>
        </p:nvSpPr>
        <p:spPr>
          <a:xfrm flipV="1">
            <a:off x="9470733" y="3064638"/>
            <a:ext cx="242596" cy="40001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pic>
        <p:nvPicPr>
          <p:cNvPr id="20" name="Picture 19" descr="A picture containing object&#10;&#10;Description automatically generated">
            <a:extLst>
              <a:ext uri="{FF2B5EF4-FFF2-40B4-BE49-F238E27FC236}">
                <a16:creationId xmlns:a16="http://schemas.microsoft.com/office/drawing/2014/main" id="{2B7C4C0B-A975-467B-891B-6A386053EB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89" y="2293342"/>
            <a:ext cx="6562643" cy="2857607"/>
          </a:xfrm>
          <a:prstGeom prst="rect">
            <a:avLst/>
          </a:prstGeom>
        </p:spPr>
      </p:pic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6AFF06F1-ACA1-4527-9CC4-BA11D879AFD2}"/>
              </a:ext>
            </a:extLst>
          </p:cNvPr>
          <p:cNvSpPr/>
          <p:nvPr/>
        </p:nvSpPr>
        <p:spPr>
          <a:xfrm>
            <a:off x="1826419" y="568198"/>
            <a:ext cx="8843961" cy="1224215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41B2DA91-E79F-431C-B3F8-B770F9DDDE3F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b="1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Q-SNAKE </a:t>
            </a:r>
            <a:r>
              <a:rPr lang="es-ES" b="1" dirty="0">
                <a:solidFill>
                  <a:schemeClr val="accent2"/>
                </a:solidFill>
                <a:latin typeface="Brandon Grotesque Black" panose="020B0A03020203060202" pitchFamily="34" charset="0"/>
              </a:rPr>
              <a:t>Plus+</a:t>
            </a:r>
            <a:r>
              <a:rPr lang="es-ES" b="1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6918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949947E-75DE-420E-AAEF-2A42E15ACD9D}"/>
              </a:ext>
            </a:extLst>
          </p:cNvPr>
          <p:cNvSpPr/>
          <p:nvPr/>
        </p:nvSpPr>
        <p:spPr>
          <a:xfrm>
            <a:off x="4041454" y="1752003"/>
            <a:ext cx="3879792" cy="3353994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96ABF-E1C9-4CC8-8894-D55DBEEC6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4" name="WhatsApp Video 2019-09-14 at 13.32.09">
            <a:hlinkClick r:id="" action="ppaction://media"/>
            <a:extLst>
              <a:ext uri="{FF2B5EF4-FFF2-40B4-BE49-F238E27FC236}">
                <a16:creationId xmlns:a16="http://schemas.microsoft.com/office/drawing/2014/main" id="{D5F267FD-E5F5-4BB8-8193-984D4AB2B62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1577" t="8171" r="34464" b="13554"/>
          <a:stretch/>
        </p:blipFill>
        <p:spPr>
          <a:xfrm>
            <a:off x="4563611" y="2040622"/>
            <a:ext cx="2835479" cy="2776756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0695BD-55F8-4041-BD74-7B67BF1DF6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"/>
          <a:stretch/>
        </p:blipFill>
        <p:spPr>
          <a:xfrm>
            <a:off x="10670380" y="5368670"/>
            <a:ext cx="1370117" cy="770692"/>
          </a:xfrm>
          <a:prstGeom prst="rect">
            <a:avLst/>
          </a:prstGeom>
        </p:spPr>
      </p:pic>
      <p:pic>
        <p:nvPicPr>
          <p:cNvPr id="7" name="Picture 6" descr="A picture containing object&#10;&#10;Description automatically generated">
            <a:extLst>
              <a:ext uri="{FF2B5EF4-FFF2-40B4-BE49-F238E27FC236}">
                <a16:creationId xmlns:a16="http://schemas.microsoft.com/office/drawing/2014/main" id="{A3A8B291-3B21-4CB9-82C4-A969EC27CA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655" y="6165059"/>
            <a:ext cx="1187846" cy="44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89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363710C4-0620-44F2-9F4F-84510F950AD4}"/>
              </a:ext>
            </a:extLst>
          </p:cNvPr>
          <p:cNvSpPr/>
          <p:nvPr/>
        </p:nvSpPr>
        <p:spPr>
          <a:xfrm>
            <a:off x="423492" y="2130664"/>
            <a:ext cx="7092351" cy="3067075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BAE8172-789C-418A-BBFD-12A40A1E9FA5}"/>
              </a:ext>
            </a:extLst>
          </p:cNvPr>
          <p:cNvSpPr/>
          <p:nvPr/>
        </p:nvSpPr>
        <p:spPr>
          <a:xfrm>
            <a:off x="7643425" y="2760151"/>
            <a:ext cx="4143165" cy="2373911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4F78D-18F0-4ABC-8696-ECAEC6FFC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5" name="Content Placeholder 4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F7CF6935-C918-450E-9217-E9EF969F42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70" y="2811640"/>
            <a:ext cx="1421590" cy="1502592"/>
          </a:xfrm>
        </p:spPr>
      </p:pic>
      <p:pic>
        <p:nvPicPr>
          <p:cNvPr id="7" name="Picture 6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18BF4A9D-7623-41FB-9D1D-AEEAF03D0B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914" y="2811155"/>
            <a:ext cx="1453990" cy="1498542"/>
          </a:xfrm>
          <a:prstGeom prst="rect">
            <a:avLst/>
          </a:prstGeom>
        </p:spPr>
      </p:pic>
      <p:pic>
        <p:nvPicPr>
          <p:cNvPr id="9" name="Picture 8" descr="A picture containing dome, building&#10;&#10;Description automatically generated">
            <a:extLst>
              <a:ext uri="{FF2B5EF4-FFF2-40B4-BE49-F238E27FC236}">
                <a16:creationId xmlns:a16="http://schemas.microsoft.com/office/drawing/2014/main" id="{611CC6EB-5F0A-4386-8FA4-EC3D12C21D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158" y="2808104"/>
            <a:ext cx="1482343" cy="1506643"/>
          </a:xfrm>
          <a:prstGeom prst="rect">
            <a:avLst/>
          </a:prstGeom>
        </p:spPr>
      </p:pic>
      <p:pic>
        <p:nvPicPr>
          <p:cNvPr id="13" name="Picture 12" descr="A picture containing building, dome&#10;&#10;Description automatically generated">
            <a:extLst>
              <a:ext uri="{FF2B5EF4-FFF2-40B4-BE49-F238E27FC236}">
                <a16:creationId xmlns:a16="http://schemas.microsoft.com/office/drawing/2014/main" id="{D56D501E-41AF-472D-92D1-6A30AAC40E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755" y="2803054"/>
            <a:ext cx="1469493" cy="1506643"/>
          </a:xfrm>
          <a:prstGeom prst="rect">
            <a:avLst/>
          </a:prstGeom>
        </p:spPr>
      </p:pic>
      <p:pic>
        <p:nvPicPr>
          <p:cNvPr id="17" name="Picture 16" descr="A picture containing object&#10;&#10;Description automatically generated">
            <a:extLst>
              <a:ext uri="{FF2B5EF4-FFF2-40B4-BE49-F238E27FC236}">
                <a16:creationId xmlns:a16="http://schemas.microsoft.com/office/drawing/2014/main" id="{5817BA06-6FF2-41EA-9E66-1C556FF61E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820" y="4613355"/>
            <a:ext cx="497861" cy="314825"/>
          </a:xfrm>
          <a:prstGeom prst="rect">
            <a:avLst/>
          </a:prstGeom>
        </p:spPr>
      </p:pic>
      <p:pic>
        <p:nvPicPr>
          <p:cNvPr id="19" name="Picture 18" descr="A close up of a person&#10;&#10;Description automatically generated">
            <a:extLst>
              <a:ext uri="{FF2B5EF4-FFF2-40B4-BE49-F238E27FC236}">
                <a16:creationId xmlns:a16="http://schemas.microsoft.com/office/drawing/2014/main" id="{0A1A9A7B-BF7E-437A-8928-AD930EBB6C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673" y="4483335"/>
            <a:ext cx="793447" cy="543165"/>
          </a:xfrm>
          <a:prstGeom prst="rect">
            <a:avLst/>
          </a:prstGeom>
        </p:spPr>
      </p:pic>
      <p:pic>
        <p:nvPicPr>
          <p:cNvPr id="21" name="Picture 20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2E23C67A-6A77-47E4-B2D1-9694828514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899" y="4530076"/>
            <a:ext cx="1364859" cy="481382"/>
          </a:xfrm>
          <a:prstGeom prst="rect">
            <a:avLst/>
          </a:prstGeom>
        </p:spPr>
      </p:pic>
      <p:pic>
        <p:nvPicPr>
          <p:cNvPr id="23" name="Picture 22" descr="A picture containing sky, clock, object&#10;&#10;Description automatically generated">
            <a:extLst>
              <a:ext uri="{FF2B5EF4-FFF2-40B4-BE49-F238E27FC236}">
                <a16:creationId xmlns:a16="http://schemas.microsoft.com/office/drawing/2014/main" id="{77C7D9B8-350B-42F5-99F2-885C54FE80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188" y="4557751"/>
            <a:ext cx="1674023" cy="45370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AE18377-5FC2-4C2F-93DB-094E5E750C33}"/>
              </a:ext>
            </a:extLst>
          </p:cNvPr>
          <p:cNvSpPr txBox="1"/>
          <p:nvPr/>
        </p:nvSpPr>
        <p:spPr>
          <a:xfrm>
            <a:off x="8222333" y="2434413"/>
            <a:ext cx="370218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RULES AND MECHANISMS:</a:t>
            </a: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H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SNAKE  =  STATE</a:t>
            </a: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H" dirty="0">
                <a:solidFill>
                  <a:srgbClr val="FF0000"/>
                </a:solidFill>
                <a:latin typeface="Brandon Grotesque Black" panose="020B0A03020203060202" pitchFamily="34" charset="0"/>
              </a:rPr>
              <a:t>APPLE</a:t>
            </a:r>
            <a:r>
              <a:rPr lang="en-PH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 = GATE</a:t>
            </a: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H" dirty="0">
                <a:solidFill>
                  <a:schemeClr val="accent6"/>
                </a:solidFill>
                <a:latin typeface="Brandon Grotesque Black" panose="020B0A03020203060202" pitchFamily="34" charset="0"/>
              </a:rPr>
              <a:t>ERROR PIXEL</a:t>
            </a:r>
            <a:r>
              <a:rPr lang="en-PH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 = QUANTUM 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7668505-F544-4CB7-89F9-926615E7DD94}"/>
              </a:ext>
            </a:extLst>
          </p:cNvPr>
          <p:cNvSpPr/>
          <p:nvPr/>
        </p:nvSpPr>
        <p:spPr>
          <a:xfrm>
            <a:off x="1826419" y="568198"/>
            <a:ext cx="8843961" cy="1224215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A7CE8CFD-92FC-45A4-B8BD-B4365ECB08B2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b="1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Q-SNAKE </a:t>
            </a:r>
            <a:r>
              <a:rPr lang="es-ES" b="1" dirty="0" err="1">
                <a:solidFill>
                  <a:schemeClr val="accent2"/>
                </a:solidFill>
                <a:latin typeface="Brandon Grotesque Black" panose="020B0A03020203060202" pitchFamily="34" charset="0"/>
              </a:rPr>
              <a:t>Circuit</a:t>
            </a:r>
            <a:r>
              <a:rPr lang="es-ES" b="1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 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B20B084-A45E-4E81-B170-4EEBF5F2972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"/>
          <a:stretch/>
        </p:blipFill>
        <p:spPr>
          <a:xfrm>
            <a:off x="10670380" y="5368670"/>
            <a:ext cx="1370117" cy="770692"/>
          </a:xfrm>
          <a:prstGeom prst="rect">
            <a:avLst/>
          </a:prstGeom>
        </p:spPr>
      </p:pic>
      <p:pic>
        <p:nvPicPr>
          <p:cNvPr id="29" name="Picture 28" descr="A picture containing object&#10;&#10;Description automatically generated">
            <a:extLst>
              <a:ext uri="{FF2B5EF4-FFF2-40B4-BE49-F238E27FC236}">
                <a16:creationId xmlns:a16="http://schemas.microsoft.com/office/drawing/2014/main" id="{DC15F14C-ECD7-46CB-A2FA-FA9CBB049BC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655" y="6165059"/>
            <a:ext cx="1187846" cy="448852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C49589E0-DFF0-4B87-BBA8-CA04A52EF7AB}"/>
              </a:ext>
            </a:extLst>
          </p:cNvPr>
          <p:cNvSpPr/>
          <p:nvPr/>
        </p:nvSpPr>
        <p:spPr>
          <a:xfrm>
            <a:off x="7640066" y="2130665"/>
            <a:ext cx="4146525" cy="603789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931FF55-EAB0-4282-BCDE-98BA8A351D03}"/>
              </a:ext>
            </a:extLst>
          </p:cNvPr>
          <p:cNvSpPr txBox="1"/>
          <p:nvPr/>
        </p:nvSpPr>
        <p:spPr>
          <a:xfrm>
            <a:off x="7670194" y="2283065"/>
            <a:ext cx="4254726" cy="51998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PH" dirty="0">
                <a:solidFill>
                  <a:schemeClr val="bg1"/>
                </a:solidFill>
                <a:latin typeface="Brandon Grotesque Black" panose="020B0A03020203060202" pitchFamily="34" charset="0"/>
              </a:rPr>
              <a:t>          RULES AND MECHANISMS</a:t>
            </a:r>
          </a:p>
          <a:p>
            <a:endParaRPr lang="en-PH" dirty="0">
              <a:solidFill>
                <a:schemeClr val="bg1"/>
              </a:solidFill>
              <a:latin typeface="Brandon Grotesque Black" panose="020B0A030202030602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459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77C8F0C-BCDF-49D6-8B58-4508E48A89B5}"/>
              </a:ext>
            </a:extLst>
          </p:cNvPr>
          <p:cNvSpPr/>
          <p:nvPr/>
        </p:nvSpPr>
        <p:spPr>
          <a:xfrm>
            <a:off x="2315361" y="1296406"/>
            <a:ext cx="7835317" cy="4886280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C8C57A-8432-49FF-B8DF-C70BAC31F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4" name="circuit">
            <a:hlinkClick r:id="" action="ppaction://media"/>
            <a:extLst>
              <a:ext uri="{FF2B5EF4-FFF2-40B4-BE49-F238E27FC236}">
                <a16:creationId xmlns:a16="http://schemas.microsoft.com/office/drawing/2014/main" id="{FFF9E630-F7FF-4177-AD50-0014B41DBBF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35"/>
                </p14:media>
              </p:ext>
            </p:extLst>
          </p:nvPr>
        </p:nvPicPr>
        <p:blipFill rotWithShape="1">
          <a:blip r:embed="rId4"/>
          <a:srcRect l="14406"/>
          <a:stretch>
            <a:fillRect/>
          </a:stretch>
        </p:blipFill>
        <p:spPr>
          <a:xfrm>
            <a:off x="2877612" y="1486125"/>
            <a:ext cx="6772333" cy="435133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42CAA5-9A89-4591-A547-BCBAC614DE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"/>
          <a:stretch/>
        </p:blipFill>
        <p:spPr>
          <a:xfrm>
            <a:off x="10670380" y="5368670"/>
            <a:ext cx="1370117" cy="770692"/>
          </a:xfrm>
          <a:prstGeom prst="rect">
            <a:avLst/>
          </a:prstGeom>
        </p:spPr>
      </p:pic>
      <p:pic>
        <p:nvPicPr>
          <p:cNvPr id="7" name="Picture 6" descr="A picture containing object&#10;&#10;Description automatically generated">
            <a:extLst>
              <a:ext uri="{FF2B5EF4-FFF2-40B4-BE49-F238E27FC236}">
                <a16:creationId xmlns:a16="http://schemas.microsoft.com/office/drawing/2014/main" id="{3738897D-BBD3-434F-B56C-8CB5F0CA20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655" y="6165059"/>
            <a:ext cx="1187846" cy="44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04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119</Words>
  <Application>Microsoft Office PowerPoint</Application>
  <PresentationFormat>Widescreen</PresentationFormat>
  <Paragraphs>39</Paragraphs>
  <Slides>7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Brandon Grotesque Black</vt:lpstr>
      <vt:lpstr>Calibri</vt:lpstr>
      <vt:lpstr>Calibri Light</vt:lpstr>
      <vt:lpstr>Palatino Linotype</vt:lpstr>
      <vt:lpstr>Office Theme</vt:lpstr>
      <vt:lpstr>PowerPoint Presentation</vt:lpstr>
      <vt:lpstr>Q-SNAKE Portable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Harold Co</dc:creator>
  <cp:lastModifiedBy>Harold Co</cp:lastModifiedBy>
  <cp:revision>6</cp:revision>
  <dcterms:created xsi:type="dcterms:W3CDTF">2019-09-14T10:59:45Z</dcterms:created>
  <dcterms:modified xsi:type="dcterms:W3CDTF">2019-09-14T11:52:54Z</dcterms:modified>
</cp:coreProperties>
</file>